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17279938" cy="9720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89"/>
    <p:restoredTop sz="95903"/>
  </p:normalViewPr>
  <p:slideViewPr>
    <p:cSldViewPr snapToGrid="0" snapToObjects="1">
      <p:cViewPr>
        <p:scale>
          <a:sx n="54" d="100"/>
          <a:sy n="54" d="100"/>
        </p:scale>
        <p:origin x="200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59992" y="1590794"/>
            <a:ext cx="12959954" cy="3384092"/>
          </a:xfrm>
        </p:spPr>
        <p:txBody>
          <a:bodyPr anchor="b"/>
          <a:lstStyle>
            <a:lvl1pPr algn="ctr">
              <a:defRPr sz="850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59992" y="5105389"/>
            <a:ext cx="12959954" cy="2346813"/>
          </a:xfrm>
        </p:spPr>
        <p:txBody>
          <a:bodyPr/>
          <a:lstStyle>
            <a:lvl1pPr marL="0" indent="0" algn="ctr">
              <a:buNone/>
              <a:defRPr sz="3402"/>
            </a:lvl1pPr>
            <a:lvl2pPr marL="647990" indent="0" algn="ctr">
              <a:buNone/>
              <a:defRPr sz="2835"/>
            </a:lvl2pPr>
            <a:lvl3pPr marL="1295979" indent="0" algn="ctr">
              <a:buNone/>
              <a:defRPr sz="2551"/>
            </a:lvl3pPr>
            <a:lvl4pPr marL="1943969" indent="0" algn="ctr">
              <a:buNone/>
              <a:defRPr sz="2268"/>
            </a:lvl4pPr>
            <a:lvl5pPr marL="2591958" indent="0" algn="ctr">
              <a:buNone/>
              <a:defRPr sz="2268"/>
            </a:lvl5pPr>
            <a:lvl6pPr marL="3239948" indent="0" algn="ctr">
              <a:buNone/>
              <a:defRPr sz="2268"/>
            </a:lvl6pPr>
            <a:lvl7pPr marL="3887937" indent="0" algn="ctr">
              <a:buNone/>
              <a:defRPr sz="2268"/>
            </a:lvl7pPr>
            <a:lvl8pPr marL="4535927" indent="0" algn="ctr">
              <a:buNone/>
              <a:defRPr sz="2268"/>
            </a:lvl8pPr>
            <a:lvl9pPr marL="5183916" indent="0" algn="ctr">
              <a:buNone/>
              <a:defRPr sz="2268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5343-4752-F249-8CA1-A0EB7CD2B329}" type="datetimeFigureOut">
              <a:rPr lang="en-US" smtClean="0"/>
              <a:t>6/27/22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3FD3A-B0DA-A949-BA75-E1BC2F432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30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5343-4752-F249-8CA1-A0EB7CD2B329}" type="datetimeFigureOut">
              <a:rPr lang="en-US" smtClean="0"/>
              <a:t>6/27/22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3FD3A-B0DA-A949-BA75-E1BC2F432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273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365955" y="517514"/>
            <a:ext cx="3725987" cy="823747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87996" y="517514"/>
            <a:ext cx="10961961" cy="823747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5343-4752-F249-8CA1-A0EB7CD2B329}" type="datetimeFigureOut">
              <a:rPr lang="en-US" smtClean="0"/>
              <a:t>6/27/22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3FD3A-B0DA-A949-BA75-E1BC2F432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92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5343-4752-F249-8CA1-A0EB7CD2B329}" type="datetimeFigureOut">
              <a:rPr lang="en-US" smtClean="0"/>
              <a:t>6/27/22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3FD3A-B0DA-A949-BA75-E1BC2F432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595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8996" y="2423317"/>
            <a:ext cx="14903947" cy="4043359"/>
          </a:xfrm>
        </p:spPr>
        <p:txBody>
          <a:bodyPr anchor="b"/>
          <a:lstStyle>
            <a:lvl1pPr>
              <a:defRPr sz="850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8996" y="6504927"/>
            <a:ext cx="14903947" cy="2126307"/>
          </a:xfrm>
        </p:spPr>
        <p:txBody>
          <a:bodyPr/>
          <a:lstStyle>
            <a:lvl1pPr marL="0" indent="0">
              <a:buNone/>
              <a:defRPr sz="3402">
                <a:solidFill>
                  <a:schemeClr val="tx1">
                    <a:tint val="75000"/>
                  </a:schemeClr>
                </a:solidFill>
              </a:defRPr>
            </a:lvl1pPr>
            <a:lvl2pPr marL="647990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2pPr>
            <a:lvl3pPr marL="1295979" indent="0">
              <a:buNone/>
              <a:defRPr sz="2551">
                <a:solidFill>
                  <a:schemeClr val="tx1">
                    <a:tint val="75000"/>
                  </a:schemeClr>
                </a:solidFill>
              </a:defRPr>
            </a:lvl3pPr>
            <a:lvl4pPr marL="1943969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4pPr>
            <a:lvl5pPr marL="2591958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5pPr>
            <a:lvl6pPr marL="3239948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6pPr>
            <a:lvl7pPr marL="3887937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7pPr>
            <a:lvl8pPr marL="4535927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8pPr>
            <a:lvl9pPr marL="5183916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5343-4752-F249-8CA1-A0EB7CD2B329}" type="datetimeFigureOut">
              <a:rPr lang="en-US" smtClean="0"/>
              <a:t>6/27/22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3FD3A-B0DA-A949-BA75-E1BC2F432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914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7996" y="2587570"/>
            <a:ext cx="7343974" cy="61674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47968" y="2587570"/>
            <a:ext cx="7343974" cy="61674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5343-4752-F249-8CA1-A0EB7CD2B329}" type="datetimeFigureOut">
              <a:rPr lang="en-US" smtClean="0"/>
              <a:t>6/27/22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3FD3A-B0DA-A949-BA75-E1BC2F432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35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0246" y="517514"/>
            <a:ext cx="14903947" cy="187880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0247" y="2382815"/>
            <a:ext cx="7310223" cy="1167781"/>
          </a:xfrm>
        </p:spPr>
        <p:txBody>
          <a:bodyPr anchor="b"/>
          <a:lstStyle>
            <a:lvl1pPr marL="0" indent="0">
              <a:buNone/>
              <a:defRPr sz="3402" b="1"/>
            </a:lvl1pPr>
            <a:lvl2pPr marL="647990" indent="0">
              <a:buNone/>
              <a:defRPr sz="2835" b="1"/>
            </a:lvl2pPr>
            <a:lvl3pPr marL="1295979" indent="0">
              <a:buNone/>
              <a:defRPr sz="2551" b="1"/>
            </a:lvl3pPr>
            <a:lvl4pPr marL="1943969" indent="0">
              <a:buNone/>
              <a:defRPr sz="2268" b="1"/>
            </a:lvl4pPr>
            <a:lvl5pPr marL="2591958" indent="0">
              <a:buNone/>
              <a:defRPr sz="2268" b="1"/>
            </a:lvl5pPr>
            <a:lvl6pPr marL="3239948" indent="0">
              <a:buNone/>
              <a:defRPr sz="2268" b="1"/>
            </a:lvl6pPr>
            <a:lvl7pPr marL="3887937" indent="0">
              <a:buNone/>
              <a:defRPr sz="2268" b="1"/>
            </a:lvl7pPr>
            <a:lvl8pPr marL="4535927" indent="0">
              <a:buNone/>
              <a:defRPr sz="2268" b="1"/>
            </a:lvl8pPr>
            <a:lvl9pPr marL="5183916" indent="0">
              <a:buNone/>
              <a:defRPr sz="2268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90247" y="3550596"/>
            <a:ext cx="7310223" cy="52223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747969" y="2382815"/>
            <a:ext cx="7346224" cy="1167781"/>
          </a:xfrm>
        </p:spPr>
        <p:txBody>
          <a:bodyPr anchor="b"/>
          <a:lstStyle>
            <a:lvl1pPr marL="0" indent="0">
              <a:buNone/>
              <a:defRPr sz="3402" b="1"/>
            </a:lvl1pPr>
            <a:lvl2pPr marL="647990" indent="0">
              <a:buNone/>
              <a:defRPr sz="2835" b="1"/>
            </a:lvl2pPr>
            <a:lvl3pPr marL="1295979" indent="0">
              <a:buNone/>
              <a:defRPr sz="2551" b="1"/>
            </a:lvl3pPr>
            <a:lvl4pPr marL="1943969" indent="0">
              <a:buNone/>
              <a:defRPr sz="2268" b="1"/>
            </a:lvl4pPr>
            <a:lvl5pPr marL="2591958" indent="0">
              <a:buNone/>
              <a:defRPr sz="2268" b="1"/>
            </a:lvl5pPr>
            <a:lvl6pPr marL="3239948" indent="0">
              <a:buNone/>
              <a:defRPr sz="2268" b="1"/>
            </a:lvl6pPr>
            <a:lvl7pPr marL="3887937" indent="0">
              <a:buNone/>
              <a:defRPr sz="2268" b="1"/>
            </a:lvl7pPr>
            <a:lvl8pPr marL="4535927" indent="0">
              <a:buNone/>
              <a:defRPr sz="2268" b="1"/>
            </a:lvl8pPr>
            <a:lvl9pPr marL="5183916" indent="0">
              <a:buNone/>
              <a:defRPr sz="2268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747969" y="3550596"/>
            <a:ext cx="7346224" cy="52223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5343-4752-F249-8CA1-A0EB7CD2B329}" type="datetimeFigureOut">
              <a:rPr lang="en-US" smtClean="0"/>
              <a:t>6/27/22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3FD3A-B0DA-A949-BA75-E1BC2F432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334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5343-4752-F249-8CA1-A0EB7CD2B329}" type="datetimeFigureOut">
              <a:rPr lang="en-US" smtClean="0"/>
              <a:t>6/27/22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3FD3A-B0DA-A949-BA75-E1BC2F432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977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5343-4752-F249-8CA1-A0EB7CD2B329}" type="datetimeFigureOut">
              <a:rPr lang="en-US" smtClean="0"/>
              <a:t>6/27/22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3FD3A-B0DA-A949-BA75-E1BC2F432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80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0247" y="648018"/>
            <a:ext cx="5573229" cy="2268061"/>
          </a:xfrm>
        </p:spPr>
        <p:txBody>
          <a:bodyPr anchor="b"/>
          <a:lstStyle>
            <a:lvl1pPr>
              <a:defRPr sz="453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46224" y="1399539"/>
            <a:ext cx="8747969" cy="6907687"/>
          </a:xfrm>
        </p:spPr>
        <p:txBody>
          <a:bodyPr/>
          <a:lstStyle>
            <a:lvl1pPr>
              <a:defRPr sz="4535"/>
            </a:lvl1pPr>
            <a:lvl2pPr>
              <a:defRPr sz="3968"/>
            </a:lvl2pPr>
            <a:lvl3pPr>
              <a:defRPr sz="3402"/>
            </a:lvl3pPr>
            <a:lvl4pPr>
              <a:defRPr sz="2835"/>
            </a:lvl4pPr>
            <a:lvl5pPr>
              <a:defRPr sz="2835"/>
            </a:lvl5pPr>
            <a:lvl6pPr>
              <a:defRPr sz="2835"/>
            </a:lvl6pPr>
            <a:lvl7pPr>
              <a:defRPr sz="2835"/>
            </a:lvl7pPr>
            <a:lvl8pPr>
              <a:defRPr sz="2835"/>
            </a:lvl8pPr>
            <a:lvl9pPr>
              <a:defRPr sz="2835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0247" y="2916079"/>
            <a:ext cx="5573229" cy="5402397"/>
          </a:xfrm>
        </p:spPr>
        <p:txBody>
          <a:bodyPr/>
          <a:lstStyle>
            <a:lvl1pPr marL="0" indent="0">
              <a:buNone/>
              <a:defRPr sz="2268"/>
            </a:lvl1pPr>
            <a:lvl2pPr marL="647990" indent="0">
              <a:buNone/>
              <a:defRPr sz="1984"/>
            </a:lvl2pPr>
            <a:lvl3pPr marL="1295979" indent="0">
              <a:buNone/>
              <a:defRPr sz="1701"/>
            </a:lvl3pPr>
            <a:lvl4pPr marL="1943969" indent="0">
              <a:buNone/>
              <a:defRPr sz="1417"/>
            </a:lvl4pPr>
            <a:lvl5pPr marL="2591958" indent="0">
              <a:buNone/>
              <a:defRPr sz="1417"/>
            </a:lvl5pPr>
            <a:lvl6pPr marL="3239948" indent="0">
              <a:buNone/>
              <a:defRPr sz="1417"/>
            </a:lvl6pPr>
            <a:lvl7pPr marL="3887937" indent="0">
              <a:buNone/>
              <a:defRPr sz="1417"/>
            </a:lvl7pPr>
            <a:lvl8pPr marL="4535927" indent="0">
              <a:buNone/>
              <a:defRPr sz="1417"/>
            </a:lvl8pPr>
            <a:lvl9pPr marL="5183916" indent="0">
              <a:buNone/>
              <a:defRPr sz="141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5343-4752-F249-8CA1-A0EB7CD2B329}" type="datetimeFigureOut">
              <a:rPr lang="en-US" smtClean="0"/>
              <a:t>6/27/22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3FD3A-B0DA-A949-BA75-E1BC2F432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25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0247" y="648018"/>
            <a:ext cx="5573229" cy="2268061"/>
          </a:xfrm>
        </p:spPr>
        <p:txBody>
          <a:bodyPr anchor="b"/>
          <a:lstStyle>
            <a:lvl1pPr>
              <a:defRPr sz="453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46224" y="1399539"/>
            <a:ext cx="8747969" cy="6907687"/>
          </a:xfrm>
        </p:spPr>
        <p:txBody>
          <a:bodyPr anchor="t"/>
          <a:lstStyle>
            <a:lvl1pPr marL="0" indent="0">
              <a:buNone/>
              <a:defRPr sz="4535"/>
            </a:lvl1pPr>
            <a:lvl2pPr marL="647990" indent="0">
              <a:buNone/>
              <a:defRPr sz="3968"/>
            </a:lvl2pPr>
            <a:lvl3pPr marL="1295979" indent="0">
              <a:buNone/>
              <a:defRPr sz="3402"/>
            </a:lvl3pPr>
            <a:lvl4pPr marL="1943969" indent="0">
              <a:buNone/>
              <a:defRPr sz="2835"/>
            </a:lvl4pPr>
            <a:lvl5pPr marL="2591958" indent="0">
              <a:buNone/>
              <a:defRPr sz="2835"/>
            </a:lvl5pPr>
            <a:lvl6pPr marL="3239948" indent="0">
              <a:buNone/>
              <a:defRPr sz="2835"/>
            </a:lvl6pPr>
            <a:lvl7pPr marL="3887937" indent="0">
              <a:buNone/>
              <a:defRPr sz="2835"/>
            </a:lvl7pPr>
            <a:lvl8pPr marL="4535927" indent="0">
              <a:buNone/>
              <a:defRPr sz="2835"/>
            </a:lvl8pPr>
            <a:lvl9pPr marL="5183916" indent="0">
              <a:buNone/>
              <a:defRPr sz="2835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0247" y="2916079"/>
            <a:ext cx="5573229" cy="5402397"/>
          </a:xfrm>
        </p:spPr>
        <p:txBody>
          <a:bodyPr/>
          <a:lstStyle>
            <a:lvl1pPr marL="0" indent="0">
              <a:buNone/>
              <a:defRPr sz="2268"/>
            </a:lvl1pPr>
            <a:lvl2pPr marL="647990" indent="0">
              <a:buNone/>
              <a:defRPr sz="1984"/>
            </a:lvl2pPr>
            <a:lvl3pPr marL="1295979" indent="0">
              <a:buNone/>
              <a:defRPr sz="1701"/>
            </a:lvl3pPr>
            <a:lvl4pPr marL="1943969" indent="0">
              <a:buNone/>
              <a:defRPr sz="1417"/>
            </a:lvl4pPr>
            <a:lvl5pPr marL="2591958" indent="0">
              <a:buNone/>
              <a:defRPr sz="1417"/>
            </a:lvl5pPr>
            <a:lvl6pPr marL="3239948" indent="0">
              <a:buNone/>
              <a:defRPr sz="1417"/>
            </a:lvl6pPr>
            <a:lvl7pPr marL="3887937" indent="0">
              <a:buNone/>
              <a:defRPr sz="1417"/>
            </a:lvl7pPr>
            <a:lvl8pPr marL="4535927" indent="0">
              <a:buNone/>
              <a:defRPr sz="1417"/>
            </a:lvl8pPr>
            <a:lvl9pPr marL="5183916" indent="0">
              <a:buNone/>
              <a:defRPr sz="141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5343-4752-F249-8CA1-A0EB7CD2B329}" type="datetimeFigureOut">
              <a:rPr lang="en-US" smtClean="0"/>
              <a:t>6/27/22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3FD3A-B0DA-A949-BA75-E1BC2F432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991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87996" y="517514"/>
            <a:ext cx="14903947" cy="1878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7996" y="2587570"/>
            <a:ext cx="14903947" cy="61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87996" y="9009244"/>
            <a:ext cx="3887986" cy="5175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35343-4752-F249-8CA1-A0EB7CD2B329}" type="datetimeFigureOut">
              <a:rPr lang="en-US" smtClean="0"/>
              <a:t>6/27/22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23980" y="9009244"/>
            <a:ext cx="5831979" cy="5175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203956" y="9009244"/>
            <a:ext cx="3887986" cy="5175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3FD3A-B0DA-A949-BA75-E1BC2F432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340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95979" rtl="0" eaLnBrk="1" latinLnBrk="0" hangingPunct="1">
        <a:lnSpc>
          <a:spcPct val="90000"/>
        </a:lnSpc>
        <a:spcBef>
          <a:spcPct val="0"/>
        </a:spcBef>
        <a:buNone/>
        <a:defRPr sz="623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3995" indent="-323995" algn="l" defTabSz="1295979" rtl="0" eaLnBrk="1" latinLnBrk="0" hangingPunct="1">
        <a:lnSpc>
          <a:spcPct val="90000"/>
        </a:lnSpc>
        <a:spcBef>
          <a:spcPts val="1417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1pPr>
      <a:lvl2pPr marL="971984" indent="-323995" algn="l" defTabSz="1295979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3402" kern="1200">
          <a:solidFill>
            <a:schemeClr val="tx1"/>
          </a:solidFill>
          <a:latin typeface="+mn-lt"/>
          <a:ea typeface="+mn-ea"/>
          <a:cs typeface="+mn-cs"/>
        </a:defRPr>
      </a:lvl2pPr>
      <a:lvl3pPr marL="1619974" indent="-323995" algn="l" defTabSz="1295979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3pPr>
      <a:lvl4pPr marL="2267963" indent="-323995" algn="l" defTabSz="1295979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4pPr>
      <a:lvl5pPr marL="2915953" indent="-323995" algn="l" defTabSz="1295979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5pPr>
      <a:lvl6pPr marL="3563943" indent="-323995" algn="l" defTabSz="1295979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6pPr>
      <a:lvl7pPr marL="4211932" indent="-323995" algn="l" defTabSz="1295979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7pPr>
      <a:lvl8pPr marL="4859922" indent="-323995" algn="l" defTabSz="1295979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8pPr>
      <a:lvl9pPr marL="5507911" indent="-323995" algn="l" defTabSz="1295979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1pPr>
      <a:lvl2pPr marL="647990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2pPr>
      <a:lvl3pPr marL="1295979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3pPr>
      <a:lvl4pPr marL="1943969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4pPr>
      <a:lvl5pPr marL="2591958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5pPr>
      <a:lvl6pPr marL="3239948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6pPr>
      <a:lvl7pPr marL="3887937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7pPr>
      <a:lvl8pPr marL="4535927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8pPr>
      <a:lvl9pPr marL="5183916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svg"/><Relationship Id="rId10" Type="http://schemas.openxmlformats.org/officeDocument/2006/relationships/image" Target="../media/image9.tiff"/><Relationship Id="rId4" Type="http://schemas.openxmlformats.org/officeDocument/2006/relationships/image" Target="../media/image3.png"/><Relationship Id="rId9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AB7BA257-4091-6846-B744-E38680E29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4638" y="1988723"/>
            <a:ext cx="1044575" cy="11938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35168A5-9298-6A45-89D4-E42E184C2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154" y="2195625"/>
            <a:ext cx="952500" cy="952500"/>
          </a:xfrm>
          <a:prstGeom prst="rect">
            <a:avLst/>
          </a:prstGeom>
        </p:spPr>
      </p:pic>
      <p:pic>
        <p:nvPicPr>
          <p:cNvPr id="44" name="Graphic 43" descr="Internet with solid fill">
            <a:extLst>
              <a:ext uri="{FF2B5EF4-FFF2-40B4-BE49-F238E27FC236}">
                <a16:creationId xmlns:a16="http://schemas.microsoft.com/office/drawing/2014/main" id="{251B57C4-9536-2043-B1F5-3998FCBA46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9586" y="2949046"/>
            <a:ext cx="1206694" cy="120669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12DC63B-CE35-7D43-9FB0-842E19DA8873}"/>
              </a:ext>
            </a:extLst>
          </p:cNvPr>
          <p:cNvSpPr txBox="1"/>
          <p:nvPr/>
        </p:nvSpPr>
        <p:spPr>
          <a:xfrm>
            <a:off x="951193" y="3896331"/>
            <a:ext cx="1348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Web Client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91AE9F-F0DA-D240-AB2A-0F6750E2C445}"/>
              </a:ext>
            </a:extLst>
          </p:cNvPr>
          <p:cNvSpPr txBox="1"/>
          <p:nvPr/>
        </p:nvSpPr>
        <p:spPr>
          <a:xfrm>
            <a:off x="4261028" y="3988297"/>
            <a:ext cx="1217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Private S3</a:t>
            </a:r>
          </a:p>
          <a:p>
            <a:pPr algn="ctr"/>
            <a:r>
              <a:rPr lang="en-US" sz="2000" dirty="0"/>
              <a:t>Bucket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20268B-872B-B84F-AC31-69F53F9070FE}"/>
              </a:ext>
            </a:extLst>
          </p:cNvPr>
          <p:cNvSpPr txBox="1"/>
          <p:nvPr/>
        </p:nvSpPr>
        <p:spPr>
          <a:xfrm>
            <a:off x="5851777" y="3147851"/>
            <a:ext cx="20012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API Gateway APIs</a:t>
            </a:r>
          </a:p>
          <a:p>
            <a:pPr algn="ctr"/>
            <a:r>
              <a:rPr lang="en-US" sz="2000" dirty="0"/>
              <a:t>For Public Data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2731CB92-8293-B54C-80F8-2EB32A421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154" y="3918361"/>
            <a:ext cx="952500" cy="9525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ECC36A8-410D-3845-A981-C6C0C9D57B2D}"/>
              </a:ext>
            </a:extLst>
          </p:cNvPr>
          <p:cNvSpPr txBox="1"/>
          <p:nvPr/>
        </p:nvSpPr>
        <p:spPr>
          <a:xfrm>
            <a:off x="10204258" y="3182523"/>
            <a:ext cx="1441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DDB Results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8F7FE02-FE3A-4147-BD46-80818746767E}"/>
              </a:ext>
            </a:extLst>
          </p:cNvPr>
          <p:cNvCxnSpPr>
            <a:cxnSpLocks/>
          </p:cNvCxnSpPr>
          <p:nvPr/>
        </p:nvCxnSpPr>
        <p:spPr>
          <a:xfrm flipH="1" flipV="1">
            <a:off x="7328654" y="4364852"/>
            <a:ext cx="1170630" cy="5034"/>
          </a:xfrm>
          <a:prstGeom prst="straightConnector1">
            <a:avLst/>
          </a:prstGeom>
          <a:ln w="15875">
            <a:headEnd type="triangle" w="lg" len="med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CFD827F-2AB5-C44A-BB80-661DD8712226}"/>
              </a:ext>
            </a:extLst>
          </p:cNvPr>
          <p:cNvCxnSpPr>
            <a:cxnSpLocks/>
          </p:cNvCxnSpPr>
          <p:nvPr/>
        </p:nvCxnSpPr>
        <p:spPr>
          <a:xfrm flipH="1" flipV="1">
            <a:off x="7328654" y="2674637"/>
            <a:ext cx="1170630" cy="5034"/>
          </a:xfrm>
          <a:prstGeom prst="straightConnector1">
            <a:avLst/>
          </a:prstGeom>
          <a:ln w="15875">
            <a:headEnd type="triangle" w="lg" len="med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1068DFC2-EEC6-FB47-8C94-16BCD4540AAE}"/>
              </a:ext>
            </a:extLst>
          </p:cNvPr>
          <p:cNvSpPr/>
          <p:nvPr/>
        </p:nvSpPr>
        <p:spPr>
          <a:xfrm>
            <a:off x="5823788" y="1633538"/>
            <a:ext cx="4055367" cy="657134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DF7A8F64-9AA6-0A44-926B-C322D29B14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8674" y="2187382"/>
            <a:ext cx="940410" cy="94041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14D1F88-E397-1A42-8560-DCBBB9C97D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360" y="3880359"/>
            <a:ext cx="940410" cy="94041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B954906-80A0-6B4F-8AB0-85901E23FF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62963" y="2187382"/>
            <a:ext cx="952500" cy="9525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41CC9E37-4B29-744A-B800-3E8221C9A8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1280" y="3060535"/>
            <a:ext cx="987121" cy="987121"/>
          </a:xfrm>
          <a:prstGeom prst="rect">
            <a:avLst/>
          </a:prstGeom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0D79868-18C8-004D-90DE-6AF3593003F2}"/>
              </a:ext>
            </a:extLst>
          </p:cNvPr>
          <p:cNvCxnSpPr>
            <a:cxnSpLocks/>
            <a:stCxn id="43" idx="1"/>
          </p:cNvCxnSpPr>
          <p:nvPr/>
        </p:nvCxnSpPr>
        <p:spPr>
          <a:xfrm flipH="1">
            <a:off x="5365720" y="2671875"/>
            <a:ext cx="1010434" cy="805854"/>
          </a:xfrm>
          <a:prstGeom prst="straightConnector1">
            <a:avLst/>
          </a:prstGeom>
          <a:ln w="15875">
            <a:headEnd type="triangle" w="lg" len="med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A38AF15-70DD-0945-8956-3C18193E9746}"/>
              </a:ext>
            </a:extLst>
          </p:cNvPr>
          <p:cNvCxnSpPr>
            <a:cxnSpLocks/>
            <a:stCxn id="49" idx="1"/>
          </p:cNvCxnSpPr>
          <p:nvPr/>
        </p:nvCxnSpPr>
        <p:spPr>
          <a:xfrm flipH="1" flipV="1">
            <a:off x="5353583" y="3686725"/>
            <a:ext cx="1022571" cy="707886"/>
          </a:xfrm>
          <a:prstGeom prst="straightConnector1">
            <a:avLst/>
          </a:prstGeom>
          <a:ln w="15875">
            <a:headEnd type="triangle" w="lg" len="med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3CD71A4-1774-0F40-9B0A-7EA0A1287AB8}"/>
              </a:ext>
            </a:extLst>
          </p:cNvPr>
          <p:cNvCxnSpPr>
            <a:cxnSpLocks/>
            <a:stCxn id="59" idx="1"/>
          </p:cNvCxnSpPr>
          <p:nvPr/>
        </p:nvCxnSpPr>
        <p:spPr>
          <a:xfrm flipH="1">
            <a:off x="3742510" y="3554096"/>
            <a:ext cx="608770" cy="0"/>
          </a:xfrm>
          <a:prstGeom prst="straightConnector1">
            <a:avLst/>
          </a:prstGeom>
          <a:ln w="15875">
            <a:headEnd type="triangle" w="lg" len="med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9A72D559-7459-BA49-AC18-D246425A7DC6}"/>
              </a:ext>
            </a:extLst>
          </p:cNvPr>
          <p:cNvSpPr txBox="1"/>
          <p:nvPr/>
        </p:nvSpPr>
        <p:spPr>
          <a:xfrm>
            <a:off x="14350915" y="3182523"/>
            <a:ext cx="19920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CloudFormation</a:t>
            </a:r>
          </a:p>
          <a:p>
            <a:pPr algn="ctr"/>
            <a:r>
              <a:rPr lang="en-US" sz="2000" dirty="0"/>
              <a:t>Custom Resource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E710EF4B-6C6A-B249-9D99-0894F3DD41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09935" y="2187382"/>
            <a:ext cx="940410" cy="94041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101B253F-0611-2141-B807-B45287AB1203}"/>
              </a:ext>
            </a:extLst>
          </p:cNvPr>
          <p:cNvSpPr txBox="1"/>
          <p:nvPr/>
        </p:nvSpPr>
        <p:spPr>
          <a:xfrm>
            <a:off x="12125005" y="3127792"/>
            <a:ext cx="19232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Mock Race Data </a:t>
            </a:r>
          </a:p>
          <a:p>
            <a:pPr algn="ctr"/>
            <a:r>
              <a:rPr lang="en-US" sz="2000" dirty="0"/>
              <a:t>Generation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4BAD92A-EAB5-7442-B6E5-2748CEA4EDAD}"/>
              </a:ext>
            </a:extLst>
          </p:cNvPr>
          <p:cNvSpPr txBox="1"/>
          <p:nvPr/>
        </p:nvSpPr>
        <p:spPr>
          <a:xfrm>
            <a:off x="6770491" y="1627928"/>
            <a:ext cx="2119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Business Logic API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A5D2DC5-8B27-E04C-A236-C67960CC00C0}"/>
              </a:ext>
            </a:extLst>
          </p:cNvPr>
          <p:cNvSpPr txBox="1"/>
          <p:nvPr/>
        </p:nvSpPr>
        <p:spPr>
          <a:xfrm>
            <a:off x="13763761" y="2300927"/>
            <a:ext cx="863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Invoke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E2AB983-4E51-7542-A81F-3D1223E1B33D}"/>
              </a:ext>
            </a:extLst>
          </p:cNvPr>
          <p:cNvSpPr/>
          <p:nvPr/>
        </p:nvSpPr>
        <p:spPr>
          <a:xfrm>
            <a:off x="4071862" y="1633537"/>
            <a:ext cx="1572451" cy="657134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6983D5A-CA5A-9B4F-A981-2F925467A109}"/>
              </a:ext>
            </a:extLst>
          </p:cNvPr>
          <p:cNvSpPr txBox="1"/>
          <p:nvPr/>
        </p:nvSpPr>
        <p:spPr>
          <a:xfrm>
            <a:off x="4097048" y="1663238"/>
            <a:ext cx="15434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Presentation</a:t>
            </a:r>
          </a:p>
          <a:p>
            <a:pPr algn="ctr"/>
            <a:r>
              <a:rPr lang="en-US" sz="2000" b="1" dirty="0"/>
              <a:t>Tier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EE7155E4-56AA-C849-B3E5-BE79869E0A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37951" y="3038004"/>
            <a:ext cx="1004558" cy="1004558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A34D75E7-978C-134B-8917-FF0BBFFE067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7427"/>
          <a:stretch/>
        </p:blipFill>
        <p:spPr>
          <a:xfrm>
            <a:off x="3739185" y="2994862"/>
            <a:ext cx="584776" cy="482867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97033B9E-91A7-D54B-8A12-5B8149A0A180}"/>
              </a:ext>
            </a:extLst>
          </p:cNvPr>
          <p:cNvSpPr txBox="1"/>
          <p:nvPr/>
        </p:nvSpPr>
        <p:spPr>
          <a:xfrm>
            <a:off x="3746999" y="3599717"/>
            <a:ext cx="564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OAI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71B7BDE-094C-C44E-A4C0-E0D81C85316E}"/>
              </a:ext>
            </a:extLst>
          </p:cNvPr>
          <p:cNvSpPr txBox="1"/>
          <p:nvPr/>
        </p:nvSpPr>
        <p:spPr>
          <a:xfrm>
            <a:off x="2602302" y="4045033"/>
            <a:ext cx="1341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CloudFront</a:t>
            </a:r>
          </a:p>
          <a:p>
            <a:pPr algn="ctr"/>
            <a:r>
              <a:rPr lang="en-US" sz="2000" dirty="0"/>
              <a:t>CDN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2B7F879-883F-3741-A1B8-4441810F7F27}"/>
              </a:ext>
            </a:extLst>
          </p:cNvPr>
          <p:cNvCxnSpPr>
            <a:cxnSpLocks/>
          </p:cNvCxnSpPr>
          <p:nvPr/>
        </p:nvCxnSpPr>
        <p:spPr>
          <a:xfrm flipH="1">
            <a:off x="2129181" y="3554095"/>
            <a:ext cx="608770" cy="0"/>
          </a:xfrm>
          <a:prstGeom prst="straightConnector1">
            <a:avLst/>
          </a:prstGeom>
          <a:ln w="15875">
            <a:headEnd type="triangle" w="lg" len="med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6BF5FB6-1300-9A42-AE84-89BB064609AF}"/>
              </a:ext>
            </a:extLst>
          </p:cNvPr>
          <p:cNvCxnSpPr>
            <a:cxnSpLocks/>
          </p:cNvCxnSpPr>
          <p:nvPr/>
        </p:nvCxnSpPr>
        <p:spPr>
          <a:xfrm flipH="1" flipV="1">
            <a:off x="11427384" y="2645053"/>
            <a:ext cx="1170630" cy="5034"/>
          </a:xfrm>
          <a:prstGeom prst="straightConnector1">
            <a:avLst/>
          </a:prstGeom>
          <a:ln w="15875">
            <a:headEnd type="none" w="lg" len="med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A277E26-AF8F-8B46-B401-A24707CCF231}"/>
              </a:ext>
            </a:extLst>
          </p:cNvPr>
          <p:cNvSpPr txBox="1"/>
          <p:nvPr/>
        </p:nvSpPr>
        <p:spPr>
          <a:xfrm>
            <a:off x="8371084" y="3123786"/>
            <a:ext cx="1197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Lambda </a:t>
            </a:r>
          </a:p>
          <a:p>
            <a:pPr algn="ctr"/>
            <a:r>
              <a:rPr lang="en-US" sz="2000" dirty="0"/>
              <a:t>Functions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D500386-8AD0-374A-9004-F4005FD4E1C0}"/>
              </a:ext>
            </a:extLst>
          </p:cNvPr>
          <p:cNvSpPr txBox="1"/>
          <p:nvPr/>
        </p:nvSpPr>
        <p:spPr>
          <a:xfrm>
            <a:off x="5874529" y="4882654"/>
            <a:ext cx="20012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API Gateway APIs</a:t>
            </a:r>
          </a:p>
          <a:p>
            <a:pPr algn="ctr"/>
            <a:r>
              <a:rPr lang="en-US" sz="2000" dirty="0"/>
              <a:t>For Private Data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8A498B3-8CF7-9841-AC2B-68AD7B7E3709}"/>
              </a:ext>
            </a:extLst>
          </p:cNvPr>
          <p:cNvSpPr txBox="1"/>
          <p:nvPr/>
        </p:nvSpPr>
        <p:spPr>
          <a:xfrm>
            <a:off x="8393836" y="4858589"/>
            <a:ext cx="1197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Lambda </a:t>
            </a:r>
          </a:p>
          <a:p>
            <a:pPr algn="ctr"/>
            <a:r>
              <a:rPr lang="en-US" sz="2000" dirty="0"/>
              <a:t>Functions</a:t>
            </a:r>
          </a:p>
        </p:txBody>
      </p:sp>
      <p:pic>
        <p:nvPicPr>
          <p:cNvPr id="1026" name="Picture 2" descr="Cognito | Drupal.org">
            <a:extLst>
              <a:ext uri="{FF2B5EF4-FFF2-40B4-BE49-F238E27FC236}">
                <a16:creationId xmlns:a16="http://schemas.microsoft.com/office/drawing/2014/main" id="{0EBFB2FA-0429-4042-8B9D-AD8C3424C3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1" t="13160" r="19425" b="12550"/>
          <a:stretch/>
        </p:blipFill>
        <p:spPr bwMode="auto">
          <a:xfrm>
            <a:off x="6336276" y="6291845"/>
            <a:ext cx="1061726" cy="129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2728A89D-208D-2C45-9AF3-C9EC643CD3C8}"/>
              </a:ext>
            </a:extLst>
          </p:cNvPr>
          <p:cNvSpPr txBox="1"/>
          <p:nvPr/>
        </p:nvSpPr>
        <p:spPr>
          <a:xfrm>
            <a:off x="5804934" y="7527162"/>
            <a:ext cx="2145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Cognito User Pools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4160533-D463-AF4F-8054-6438BAE70073}"/>
              </a:ext>
            </a:extLst>
          </p:cNvPr>
          <p:cNvCxnSpPr>
            <a:cxnSpLocks/>
          </p:cNvCxnSpPr>
          <p:nvPr/>
        </p:nvCxnSpPr>
        <p:spPr>
          <a:xfrm flipV="1">
            <a:off x="6852403" y="5513274"/>
            <a:ext cx="0" cy="750226"/>
          </a:xfrm>
          <a:prstGeom prst="straightConnector1">
            <a:avLst/>
          </a:prstGeom>
          <a:ln w="15875">
            <a:headEnd type="triangle" w="lg" len="med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52F3CE18-5879-7843-8F77-E2F781C5163D}"/>
              </a:ext>
            </a:extLst>
          </p:cNvPr>
          <p:cNvSpPr txBox="1"/>
          <p:nvPr/>
        </p:nvSpPr>
        <p:spPr>
          <a:xfrm>
            <a:off x="6875155" y="5701405"/>
            <a:ext cx="1286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Authorizer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1CC3500-5C79-C64B-9D7C-BA175661B646}"/>
              </a:ext>
            </a:extLst>
          </p:cNvPr>
          <p:cNvCxnSpPr>
            <a:cxnSpLocks/>
          </p:cNvCxnSpPr>
          <p:nvPr/>
        </p:nvCxnSpPr>
        <p:spPr>
          <a:xfrm flipH="1">
            <a:off x="9420669" y="2650087"/>
            <a:ext cx="1010852" cy="0"/>
          </a:xfrm>
          <a:prstGeom prst="straightConnector1">
            <a:avLst/>
          </a:prstGeom>
          <a:ln w="15875">
            <a:headEnd type="triangle" w="lg" len="med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4F87F3B9-CB2C-DA40-B895-7EFC290F024C}"/>
              </a:ext>
            </a:extLst>
          </p:cNvPr>
          <p:cNvSpPr/>
          <p:nvPr/>
        </p:nvSpPr>
        <p:spPr>
          <a:xfrm>
            <a:off x="10046306" y="1633537"/>
            <a:ext cx="1854326" cy="657134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7C364BB-39A1-ED4F-AA90-C3468895BE44}"/>
              </a:ext>
            </a:extLst>
          </p:cNvPr>
          <p:cNvSpPr txBox="1"/>
          <p:nvPr/>
        </p:nvSpPr>
        <p:spPr>
          <a:xfrm>
            <a:off x="10400738" y="1635348"/>
            <a:ext cx="1151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Data Tier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37E3B35-128A-DF43-A739-5D7856495B24}"/>
              </a:ext>
            </a:extLst>
          </p:cNvPr>
          <p:cNvSpPr txBox="1"/>
          <p:nvPr/>
        </p:nvSpPr>
        <p:spPr>
          <a:xfrm>
            <a:off x="10084996" y="4875500"/>
            <a:ext cx="1691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DDB User Bets</a:t>
            </a: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FFC2AEF4-A326-D640-B701-F77F6DB2E0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68703" y="3880359"/>
            <a:ext cx="952500" cy="952500"/>
          </a:xfrm>
          <a:prstGeom prst="rect">
            <a:avLst/>
          </a:prstGeom>
        </p:spPr>
      </p:pic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72FCC6D3-0C7A-3643-B8AB-B8757701D09A}"/>
              </a:ext>
            </a:extLst>
          </p:cNvPr>
          <p:cNvCxnSpPr>
            <a:cxnSpLocks/>
          </p:cNvCxnSpPr>
          <p:nvPr/>
        </p:nvCxnSpPr>
        <p:spPr>
          <a:xfrm flipH="1">
            <a:off x="9452111" y="4394611"/>
            <a:ext cx="1010852" cy="0"/>
          </a:xfrm>
          <a:prstGeom prst="straightConnector1">
            <a:avLst/>
          </a:prstGeom>
          <a:ln w="15875">
            <a:headEnd type="triangle" w="lg" len="med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0001DF62-F1A9-0241-8450-3F9A98D0D03A}"/>
              </a:ext>
            </a:extLst>
          </p:cNvPr>
          <p:cNvCxnSpPr>
            <a:cxnSpLocks/>
          </p:cNvCxnSpPr>
          <p:nvPr/>
        </p:nvCxnSpPr>
        <p:spPr>
          <a:xfrm flipH="1" flipV="1">
            <a:off x="13610392" y="2669358"/>
            <a:ext cx="1170630" cy="5034"/>
          </a:xfrm>
          <a:prstGeom prst="straightConnector1">
            <a:avLst/>
          </a:prstGeom>
          <a:ln w="15875">
            <a:headEnd type="none" w="lg" len="med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4" name="Picture 103">
            <a:extLst>
              <a:ext uri="{FF2B5EF4-FFF2-40B4-BE49-F238E27FC236}">
                <a16:creationId xmlns:a16="http://schemas.microsoft.com/office/drawing/2014/main" id="{1F831A2C-9613-594B-B50C-E7188DA24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6751" y="3944933"/>
            <a:ext cx="940410" cy="940410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039A6F49-C7EF-E541-A2DA-4E6FD9094A46}"/>
              </a:ext>
            </a:extLst>
          </p:cNvPr>
          <p:cNvSpPr txBox="1"/>
          <p:nvPr/>
        </p:nvSpPr>
        <p:spPr>
          <a:xfrm>
            <a:off x="11976884" y="4885343"/>
            <a:ext cx="21730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Mock Betting Data </a:t>
            </a:r>
          </a:p>
          <a:p>
            <a:pPr algn="ctr"/>
            <a:r>
              <a:rPr lang="en-US" sz="2000" dirty="0"/>
              <a:t>Generation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7D466515-F894-504D-985D-90776B16B95E}"/>
              </a:ext>
            </a:extLst>
          </p:cNvPr>
          <p:cNvCxnSpPr>
            <a:cxnSpLocks/>
          </p:cNvCxnSpPr>
          <p:nvPr/>
        </p:nvCxnSpPr>
        <p:spPr>
          <a:xfrm flipH="1" flipV="1">
            <a:off x="11404200" y="4402604"/>
            <a:ext cx="1170630" cy="5034"/>
          </a:xfrm>
          <a:prstGeom prst="straightConnector1">
            <a:avLst/>
          </a:prstGeom>
          <a:ln w="15875">
            <a:headEnd type="none" w="lg" len="med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67731EFD-DB38-D947-9E28-F1EA72634B93}"/>
              </a:ext>
            </a:extLst>
          </p:cNvPr>
          <p:cNvCxnSpPr>
            <a:cxnSpLocks/>
          </p:cNvCxnSpPr>
          <p:nvPr/>
        </p:nvCxnSpPr>
        <p:spPr>
          <a:xfrm flipV="1">
            <a:off x="13079473" y="5557531"/>
            <a:ext cx="0" cy="1351698"/>
          </a:xfrm>
          <a:prstGeom prst="straightConnector1">
            <a:avLst/>
          </a:prstGeom>
          <a:ln w="15875">
            <a:headEnd type="none" w="lg" len="med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983F27B-A4F5-A048-A5CB-EA0D9FAED643}"/>
              </a:ext>
            </a:extLst>
          </p:cNvPr>
          <p:cNvCxnSpPr>
            <a:cxnSpLocks/>
          </p:cNvCxnSpPr>
          <p:nvPr/>
        </p:nvCxnSpPr>
        <p:spPr>
          <a:xfrm>
            <a:off x="7533069" y="6909229"/>
            <a:ext cx="5553546" cy="0"/>
          </a:xfrm>
          <a:prstGeom prst="straightConnector1">
            <a:avLst/>
          </a:prstGeom>
          <a:ln w="15875">
            <a:headEnd type="none" w="lg" len="med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FA195818-C10C-9748-BBBA-24CCB6BACED5}"/>
              </a:ext>
            </a:extLst>
          </p:cNvPr>
          <p:cNvSpPr txBox="1"/>
          <p:nvPr/>
        </p:nvSpPr>
        <p:spPr>
          <a:xfrm>
            <a:off x="7910490" y="6204908"/>
            <a:ext cx="19200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Trigger: </a:t>
            </a:r>
          </a:p>
          <a:p>
            <a:pPr algn="ctr"/>
            <a:r>
              <a:rPr lang="en-US" sz="2000" dirty="0"/>
              <a:t>On Confirmation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1139BF5-6035-974F-AAE5-50AA0F232884}"/>
              </a:ext>
            </a:extLst>
          </p:cNvPr>
          <p:cNvSpPr txBox="1"/>
          <p:nvPr/>
        </p:nvSpPr>
        <p:spPr>
          <a:xfrm>
            <a:off x="4062419" y="7312180"/>
            <a:ext cx="1615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Temporary EC2 Instance</a:t>
            </a: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EFF0E498-812F-8A4C-89AA-980074E3E9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08084" y="6330574"/>
            <a:ext cx="982023" cy="982023"/>
          </a:xfrm>
          <a:prstGeom prst="rect">
            <a:avLst/>
          </a:prstGeom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9AFD1FB1-FD2D-9845-A8EC-BDFC8C63640E}"/>
              </a:ext>
            </a:extLst>
          </p:cNvPr>
          <p:cNvCxnSpPr>
            <a:cxnSpLocks/>
            <a:stCxn id="118" idx="0"/>
          </p:cNvCxnSpPr>
          <p:nvPr/>
        </p:nvCxnSpPr>
        <p:spPr>
          <a:xfrm flipV="1">
            <a:off x="4899096" y="4696184"/>
            <a:ext cx="0" cy="1634390"/>
          </a:xfrm>
          <a:prstGeom prst="straightConnector1">
            <a:avLst/>
          </a:prstGeom>
          <a:ln w="15875">
            <a:headEnd type="none" w="lg" len="med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1074EC09-766F-AF40-880F-73AE1C07C458}"/>
              </a:ext>
            </a:extLst>
          </p:cNvPr>
          <p:cNvSpPr txBox="1"/>
          <p:nvPr/>
        </p:nvSpPr>
        <p:spPr>
          <a:xfrm>
            <a:off x="4107880" y="5142113"/>
            <a:ext cx="8236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Write </a:t>
            </a:r>
          </a:p>
          <a:p>
            <a:pPr algn="ctr"/>
            <a:r>
              <a:rPr lang="en-US" sz="2000" dirty="0"/>
              <a:t>Static</a:t>
            </a:r>
          </a:p>
          <a:p>
            <a:pPr algn="ctr"/>
            <a:r>
              <a:rPr lang="en-US" sz="2000" dirty="0"/>
              <a:t>Files</a:t>
            </a:r>
          </a:p>
        </p:txBody>
      </p:sp>
      <p:pic>
        <p:nvPicPr>
          <p:cNvPr id="1028" name="Picture 4" descr="GitHub Logos and Usage · GitHub">
            <a:extLst>
              <a:ext uri="{FF2B5EF4-FFF2-40B4-BE49-F238E27FC236}">
                <a16:creationId xmlns:a16="http://schemas.microsoft.com/office/drawing/2014/main" id="{988323AB-69A8-9C46-810C-52EE77B798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6" t="12682" r="12376" b="13261"/>
          <a:stretch/>
        </p:blipFill>
        <p:spPr bwMode="auto">
          <a:xfrm>
            <a:off x="1596615" y="6234621"/>
            <a:ext cx="1145272" cy="111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BECD9F35-3D19-2C41-B0F2-5518D7CC0AB6}"/>
              </a:ext>
            </a:extLst>
          </p:cNvPr>
          <p:cNvSpPr txBox="1"/>
          <p:nvPr/>
        </p:nvSpPr>
        <p:spPr>
          <a:xfrm>
            <a:off x="1413114" y="7433444"/>
            <a:ext cx="1512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GitHub Repo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6D39D33B-8F8A-F146-83F2-F33C4D44B027}"/>
              </a:ext>
            </a:extLst>
          </p:cNvPr>
          <p:cNvCxnSpPr>
            <a:cxnSpLocks/>
          </p:cNvCxnSpPr>
          <p:nvPr/>
        </p:nvCxnSpPr>
        <p:spPr>
          <a:xfrm>
            <a:off x="2756328" y="6821585"/>
            <a:ext cx="1651756" cy="0"/>
          </a:xfrm>
          <a:prstGeom prst="straightConnector1">
            <a:avLst/>
          </a:prstGeom>
          <a:ln w="15875">
            <a:headEnd type="none" w="lg" len="med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70713479-E783-8641-A51F-0C92BA2E5645}"/>
              </a:ext>
            </a:extLst>
          </p:cNvPr>
          <p:cNvSpPr txBox="1"/>
          <p:nvPr/>
        </p:nvSpPr>
        <p:spPr>
          <a:xfrm>
            <a:off x="3258932" y="6421475"/>
            <a:ext cx="570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730623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</TotalTime>
  <Words>65</Words>
  <Application>Microsoft Macintosh PowerPoint</Application>
  <PresentationFormat>Custom</PresentationFormat>
  <Paragraphs>37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 Bok</dc:creator>
  <cp:lastModifiedBy>Ivan Bok</cp:lastModifiedBy>
  <cp:revision>3</cp:revision>
  <dcterms:created xsi:type="dcterms:W3CDTF">2022-06-27T07:14:01Z</dcterms:created>
  <dcterms:modified xsi:type="dcterms:W3CDTF">2022-06-27T07:32:19Z</dcterms:modified>
</cp:coreProperties>
</file>